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0699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84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0448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5554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111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5294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13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4240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755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7112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0997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28D38-4794-4920-BBAB-9A1A0752D491}" type="datetimeFigureOut">
              <a:rPr lang="pt-BR" smtClean="0"/>
              <a:t>28/01/2026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7596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840037"/>
          </a:xfrm>
        </p:spPr>
        <p:txBody>
          <a:bodyPr/>
          <a:lstStyle/>
          <a:p>
            <a:r>
              <a:rPr lang="pt-B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PROJETO MONTBLANC</a:t>
            </a:r>
            <a:endParaRPr lang="pt-B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298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137359" y="727134"/>
            <a:ext cx="1934818" cy="742122"/>
          </a:xfrm>
          <a:prstGeom prst="rect">
            <a:avLst/>
          </a:prstGeom>
          <a:noFill/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2"/>
                </a:solidFill>
              </a:rPr>
              <a:t>ORÇAMENTOS</a:t>
            </a:r>
            <a:endParaRPr lang="pt-BR" dirty="0">
              <a:solidFill>
                <a:schemeClr val="tx2"/>
              </a:solidFill>
            </a:endParaRPr>
          </a:p>
        </p:txBody>
      </p:sp>
      <p:grpSp>
        <p:nvGrpSpPr>
          <p:cNvPr id="69" name="Agrupar 68"/>
          <p:cNvGrpSpPr/>
          <p:nvPr/>
        </p:nvGrpSpPr>
        <p:grpSpPr>
          <a:xfrm>
            <a:off x="2538835" y="1469256"/>
            <a:ext cx="1934818" cy="1331946"/>
            <a:chOff x="2538835" y="1469256"/>
            <a:chExt cx="1934818" cy="1331946"/>
          </a:xfrm>
        </p:grpSpPr>
        <p:sp>
          <p:nvSpPr>
            <p:cNvPr id="8" name="Retângulo 7"/>
            <p:cNvSpPr/>
            <p:nvPr/>
          </p:nvSpPr>
          <p:spPr>
            <a:xfrm>
              <a:off x="2538835" y="2059080"/>
              <a:ext cx="1934818" cy="742122"/>
            </a:xfrm>
            <a:prstGeom prst="rect">
              <a:avLst/>
            </a:prstGeom>
            <a:noFill/>
            <a:ln w="44450" cmpd="sng">
              <a:solidFill>
                <a:schemeClr val="accent2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accent4"/>
                  </a:solidFill>
                </a:rPr>
                <a:t>Contrato</a:t>
              </a:r>
              <a:endParaRPr lang="pt-BR" dirty="0">
                <a:solidFill>
                  <a:schemeClr val="accent4"/>
                </a:solidFill>
              </a:endParaRPr>
            </a:p>
          </p:txBody>
        </p:sp>
        <p:cxnSp>
          <p:nvCxnSpPr>
            <p:cNvPr id="19" name="Conector de Seta Reta 18"/>
            <p:cNvCxnSpPr>
              <a:stCxn id="5" idx="2"/>
              <a:endCxn id="8" idx="0"/>
            </p:cNvCxnSpPr>
            <p:nvPr/>
          </p:nvCxnSpPr>
          <p:spPr>
            <a:xfrm>
              <a:off x="3506244" y="1469256"/>
              <a:ext cx="0" cy="5898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Agrupar 70"/>
          <p:cNvGrpSpPr/>
          <p:nvPr/>
        </p:nvGrpSpPr>
        <p:grpSpPr>
          <a:xfrm>
            <a:off x="493437" y="523762"/>
            <a:ext cx="4643922" cy="1177002"/>
            <a:chOff x="493437" y="523762"/>
            <a:chExt cx="4643922" cy="1177002"/>
          </a:xfrm>
        </p:grpSpPr>
        <p:cxnSp>
          <p:nvCxnSpPr>
            <p:cNvPr id="21" name="Conector de Seta Reta 20"/>
            <p:cNvCxnSpPr>
              <a:stCxn id="4" idx="1"/>
              <a:endCxn id="5" idx="3"/>
            </p:cNvCxnSpPr>
            <p:nvPr/>
          </p:nvCxnSpPr>
          <p:spPr>
            <a:xfrm flipH="1">
              <a:off x="4473653" y="1098195"/>
              <a:ext cx="663706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8" name="Agrupar 67"/>
            <p:cNvGrpSpPr/>
            <p:nvPr/>
          </p:nvGrpSpPr>
          <p:grpSpPr>
            <a:xfrm>
              <a:off x="493437" y="523762"/>
              <a:ext cx="3980216" cy="1177002"/>
              <a:chOff x="493437" y="523762"/>
              <a:chExt cx="3980216" cy="1177002"/>
            </a:xfrm>
          </p:grpSpPr>
          <p:cxnSp>
            <p:nvCxnSpPr>
              <p:cNvPr id="10" name="Conector reto 9"/>
              <p:cNvCxnSpPr/>
              <p:nvPr/>
            </p:nvCxnSpPr>
            <p:spPr>
              <a:xfrm>
                <a:off x="2222695" y="658933"/>
                <a:ext cx="0" cy="90206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7" name="Agrupar 66"/>
              <p:cNvGrpSpPr/>
              <p:nvPr/>
            </p:nvGrpSpPr>
            <p:grpSpPr>
              <a:xfrm>
                <a:off x="493437" y="523762"/>
                <a:ext cx="3980216" cy="1177002"/>
                <a:chOff x="493437" y="523762"/>
                <a:chExt cx="3980216" cy="1177002"/>
              </a:xfrm>
            </p:grpSpPr>
            <p:sp>
              <p:nvSpPr>
                <p:cNvPr id="5" name="Retângulo 4"/>
                <p:cNvSpPr/>
                <p:nvPr/>
              </p:nvSpPr>
              <p:spPr>
                <a:xfrm>
                  <a:off x="2538835" y="727134"/>
                  <a:ext cx="1934818" cy="742122"/>
                </a:xfrm>
                <a:prstGeom prst="rect">
                  <a:avLst/>
                </a:prstGeom>
                <a:noFill/>
                <a:ln w="44450" cmpd="sng">
                  <a:solidFill>
                    <a:schemeClr val="accent6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dirty="0" smtClean="0">
                      <a:solidFill>
                        <a:schemeClr val="accent6"/>
                      </a:solidFill>
                    </a:rPr>
                    <a:t>Financeiro</a:t>
                  </a:r>
                  <a:endParaRPr lang="pt-BR" dirty="0">
                    <a:solidFill>
                      <a:schemeClr val="accent6"/>
                    </a:solidFill>
                  </a:endParaRPr>
                </a:p>
              </p:txBody>
            </p:sp>
            <p:sp>
              <p:nvSpPr>
                <p:cNvPr id="6" name="Retângulo 5"/>
                <p:cNvSpPr/>
                <p:nvPr/>
              </p:nvSpPr>
              <p:spPr>
                <a:xfrm>
                  <a:off x="493437" y="523762"/>
                  <a:ext cx="1550505" cy="270343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sz="1400" dirty="0" smtClean="0">
                      <a:solidFill>
                        <a:schemeClr val="tx1"/>
                      </a:solidFill>
                    </a:rPr>
                    <a:t>Contas à Receber</a:t>
                  </a:r>
                  <a:endParaRPr lang="pt-BR" sz="14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" name="Retângulo 6"/>
                <p:cNvSpPr/>
                <p:nvPr/>
              </p:nvSpPr>
              <p:spPr>
                <a:xfrm>
                  <a:off x="493437" y="1430421"/>
                  <a:ext cx="1550505" cy="270343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sz="1400" dirty="0" smtClean="0">
                      <a:solidFill>
                        <a:schemeClr val="tx1"/>
                      </a:solidFill>
                    </a:rPr>
                    <a:t>Fluxo de Caixa</a:t>
                  </a:r>
                  <a:endParaRPr lang="pt-BR" sz="1400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14" name="Conector de Seta Reta 13"/>
                <p:cNvCxnSpPr/>
                <p:nvPr/>
              </p:nvCxnSpPr>
              <p:spPr>
                <a:xfrm flipH="1">
                  <a:off x="2043942" y="658933"/>
                  <a:ext cx="178753" cy="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Conector de Seta Reta 14"/>
                <p:cNvCxnSpPr/>
                <p:nvPr/>
              </p:nvCxnSpPr>
              <p:spPr>
                <a:xfrm flipH="1">
                  <a:off x="2049470" y="1561001"/>
                  <a:ext cx="178753" cy="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ector reto 16"/>
                <p:cNvCxnSpPr>
                  <a:stCxn id="22" idx="3"/>
                  <a:endCxn id="5" idx="1"/>
                </p:cNvCxnSpPr>
                <p:nvPr/>
              </p:nvCxnSpPr>
              <p:spPr>
                <a:xfrm>
                  <a:off x="2043942" y="1094568"/>
                  <a:ext cx="494893" cy="3627"/>
                </a:xfrm>
                <a:prstGeom prst="line">
                  <a:avLst/>
                </a:prstGeom>
                <a:ln>
                  <a:head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" name="Retângulo 21"/>
                <p:cNvSpPr/>
                <p:nvPr/>
              </p:nvSpPr>
              <p:spPr>
                <a:xfrm>
                  <a:off x="493437" y="959396"/>
                  <a:ext cx="1550505" cy="270343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sz="1400" dirty="0" smtClean="0">
                      <a:solidFill>
                        <a:schemeClr val="tx1"/>
                      </a:solidFill>
                    </a:rPr>
                    <a:t>Contas à Pagar</a:t>
                  </a:r>
                  <a:endParaRPr lang="pt-BR" sz="1400" dirty="0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grpSp>
        <p:nvGrpSpPr>
          <p:cNvPr id="70" name="Agrupar 69"/>
          <p:cNvGrpSpPr/>
          <p:nvPr/>
        </p:nvGrpSpPr>
        <p:grpSpPr>
          <a:xfrm>
            <a:off x="2559185" y="2801914"/>
            <a:ext cx="1934818" cy="1331946"/>
            <a:chOff x="2559185" y="2801914"/>
            <a:chExt cx="1934818" cy="1331946"/>
          </a:xfrm>
        </p:grpSpPr>
        <p:sp>
          <p:nvSpPr>
            <p:cNvPr id="16" name="Retângulo 15"/>
            <p:cNvSpPr/>
            <p:nvPr/>
          </p:nvSpPr>
          <p:spPr>
            <a:xfrm>
              <a:off x="2559185" y="3391738"/>
              <a:ext cx="1934818" cy="742122"/>
            </a:xfrm>
            <a:prstGeom prst="rect">
              <a:avLst/>
            </a:prstGeom>
            <a:noFill/>
            <a:ln w="44450" cmpd="sng">
              <a:solidFill>
                <a:srgbClr val="FFFF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rgbClr val="FFFF00"/>
                  </a:solidFill>
                </a:rPr>
                <a:t>Medição</a:t>
              </a:r>
              <a:endParaRPr lang="pt-BR" dirty="0">
                <a:solidFill>
                  <a:srgbClr val="FFFF00"/>
                </a:solidFill>
              </a:endParaRPr>
            </a:p>
          </p:txBody>
        </p:sp>
        <p:cxnSp>
          <p:nvCxnSpPr>
            <p:cNvPr id="18" name="Conector de Seta Reta 17"/>
            <p:cNvCxnSpPr>
              <a:endCxn id="16" idx="0"/>
            </p:cNvCxnSpPr>
            <p:nvPr/>
          </p:nvCxnSpPr>
          <p:spPr>
            <a:xfrm>
              <a:off x="3526594" y="2801914"/>
              <a:ext cx="0" cy="5898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Agrupar 73"/>
          <p:cNvGrpSpPr/>
          <p:nvPr/>
        </p:nvGrpSpPr>
        <p:grpSpPr>
          <a:xfrm>
            <a:off x="4494003" y="1469256"/>
            <a:ext cx="4512992" cy="2663892"/>
            <a:chOff x="4494003" y="1469256"/>
            <a:chExt cx="4512992" cy="2663892"/>
          </a:xfrm>
        </p:grpSpPr>
        <p:sp>
          <p:nvSpPr>
            <p:cNvPr id="20" name="Retângulo 19"/>
            <p:cNvSpPr/>
            <p:nvPr/>
          </p:nvSpPr>
          <p:spPr>
            <a:xfrm>
              <a:off x="5137359" y="3391026"/>
              <a:ext cx="1934818" cy="742122"/>
            </a:xfrm>
            <a:prstGeom prst="rect">
              <a:avLst/>
            </a:prstGeom>
            <a:noFill/>
            <a:ln w="44450" cmpd="sng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dirty="0" smtClean="0">
                  <a:solidFill>
                    <a:schemeClr val="tx1"/>
                  </a:solidFill>
                </a:rPr>
                <a:t>Produção</a:t>
              </a:r>
              <a:endParaRPr lang="pt-BR" dirty="0">
                <a:solidFill>
                  <a:schemeClr val="tx1"/>
                </a:solidFill>
              </a:endParaRPr>
            </a:p>
          </p:txBody>
        </p:sp>
        <p:cxnSp>
          <p:nvCxnSpPr>
            <p:cNvPr id="23" name="Conector de Seta Reta 22"/>
            <p:cNvCxnSpPr>
              <a:stCxn id="4" idx="2"/>
              <a:endCxn id="20" idx="0"/>
            </p:cNvCxnSpPr>
            <p:nvPr/>
          </p:nvCxnSpPr>
          <p:spPr>
            <a:xfrm>
              <a:off x="6104768" y="1469256"/>
              <a:ext cx="0" cy="19217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de Seta Reta 24"/>
            <p:cNvCxnSpPr>
              <a:stCxn id="16" idx="3"/>
              <a:endCxn id="20" idx="1"/>
            </p:cNvCxnSpPr>
            <p:nvPr/>
          </p:nvCxnSpPr>
          <p:spPr>
            <a:xfrm flipV="1">
              <a:off x="4494003" y="3762087"/>
              <a:ext cx="643356" cy="7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ector reto 34"/>
            <p:cNvCxnSpPr>
              <a:stCxn id="32" idx="2"/>
            </p:cNvCxnSpPr>
            <p:nvPr/>
          </p:nvCxnSpPr>
          <p:spPr>
            <a:xfrm>
              <a:off x="9006995" y="2820467"/>
              <a:ext cx="0" cy="9416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de Seta Reta 36"/>
            <p:cNvCxnSpPr>
              <a:endCxn id="20" idx="3"/>
            </p:cNvCxnSpPr>
            <p:nvPr/>
          </p:nvCxnSpPr>
          <p:spPr>
            <a:xfrm flipH="1">
              <a:off x="7072177" y="3762087"/>
              <a:ext cx="193481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Retângulo 37"/>
          <p:cNvSpPr/>
          <p:nvPr/>
        </p:nvSpPr>
        <p:spPr>
          <a:xfrm>
            <a:off x="5137359" y="4722972"/>
            <a:ext cx="1934818" cy="742122"/>
          </a:xfrm>
          <a:prstGeom prst="rect">
            <a:avLst/>
          </a:prstGeom>
          <a:noFill/>
          <a:ln w="44450" cmpd="sng">
            <a:solidFill>
              <a:srgbClr val="7030A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7030A0"/>
                </a:solidFill>
              </a:rPr>
              <a:t>Entrega</a:t>
            </a:r>
            <a:endParaRPr lang="pt-BR" dirty="0">
              <a:solidFill>
                <a:srgbClr val="7030A0"/>
              </a:solidFill>
            </a:endParaRPr>
          </a:p>
        </p:txBody>
      </p:sp>
      <p:cxnSp>
        <p:nvCxnSpPr>
          <p:cNvPr id="39" name="Conector de Seta Reta 38"/>
          <p:cNvCxnSpPr>
            <a:endCxn id="38" idx="0"/>
          </p:cNvCxnSpPr>
          <p:nvPr/>
        </p:nvCxnSpPr>
        <p:spPr>
          <a:xfrm>
            <a:off x="6104768" y="4133148"/>
            <a:ext cx="0" cy="5898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tângulo 39"/>
          <p:cNvSpPr/>
          <p:nvPr/>
        </p:nvSpPr>
        <p:spPr>
          <a:xfrm>
            <a:off x="5137359" y="5916381"/>
            <a:ext cx="1934818" cy="742122"/>
          </a:xfrm>
          <a:prstGeom prst="rect">
            <a:avLst/>
          </a:prstGeom>
          <a:noFill/>
          <a:ln w="44450" cmpd="sng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accent6"/>
                </a:solidFill>
              </a:rPr>
              <a:t>Colocação</a:t>
            </a:r>
            <a:endParaRPr lang="pt-BR" dirty="0">
              <a:solidFill>
                <a:schemeClr val="accent6"/>
              </a:solidFill>
            </a:endParaRPr>
          </a:p>
        </p:txBody>
      </p:sp>
      <p:cxnSp>
        <p:nvCxnSpPr>
          <p:cNvPr id="41" name="Conector de Seta Reta 40"/>
          <p:cNvCxnSpPr>
            <a:stCxn id="38" idx="2"/>
            <a:endCxn id="40" idx="0"/>
          </p:cNvCxnSpPr>
          <p:nvPr/>
        </p:nvCxnSpPr>
        <p:spPr>
          <a:xfrm>
            <a:off x="6104768" y="5465094"/>
            <a:ext cx="0" cy="4512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Agrupar 87"/>
          <p:cNvGrpSpPr/>
          <p:nvPr/>
        </p:nvGrpSpPr>
        <p:grpSpPr>
          <a:xfrm>
            <a:off x="4494003" y="727134"/>
            <a:ext cx="7577859" cy="2860128"/>
            <a:chOff x="4494003" y="727134"/>
            <a:chExt cx="7577859" cy="2860128"/>
          </a:xfrm>
        </p:grpSpPr>
        <p:grpSp>
          <p:nvGrpSpPr>
            <p:cNvPr id="73" name="Agrupar 72"/>
            <p:cNvGrpSpPr/>
            <p:nvPr/>
          </p:nvGrpSpPr>
          <p:grpSpPr>
            <a:xfrm>
              <a:off x="7072177" y="727134"/>
              <a:ext cx="4999685" cy="2342166"/>
              <a:chOff x="7072177" y="727134"/>
              <a:chExt cx="4999685" cy="2342166"/>
            </a:xfrm>
          </p:grpSpPr>
          <p:sp>
            <p:nvSpPr>
              <p:cNvPr id="32" name="Retângulo 31"/>
              <p:cNvSpPr/>
              <p:nvPr/>
            </p:nvSpPr>
            <p:spPr>
              <a:xfrm>
                <a:off x="8039586" y="2078345"/>
                <a:ext cx="1934818" cy="742122"/>
              </a:xfrm>
              <a:prstGeom prst="rect">
                <a:avLst/>
              </a:prstGeom>
              <a:noFill/>
              <a:ln w="44450" cmpd="sng"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dirty="0" smtClean="0">
                    <a:solidFill>
                      <a:srgbClr val="FF0000"/>
                    </a:solidFill>
                  </a:rPr>
                  <a:t>Estoque</a:t>
                </a:r>
                <a:endParaRPr lang="pt-BR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33" name="Conector de Seta Reta 32"/>
              <p:cNvCxnSpPr>
                <a:endCxn id="32" idx="0"/>
              </p:cNvCxnSpPr>
              <p:nvPr/>
            </p:nvCxnSpPr>
            <p:spPr>
              <a:xfrm>
                <a:off x="9006995" y="1488521"/>
                <a:ext cx="0" cy="589824"/>
              </a:xfrm>
              <a:prstGeom prst="straightConnector1">
                <a:avLst/>
              </a:prstGeom>
              <a:ln>
                <a:solidFill>
                  <a:schemeClr val="accent5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Retângulo 46"/>
              <p:cNvSpPr/>
              <p:nvPr/>
            </p:nvSpPr>
            <p:spPr>
              <a:xfrm>
                <a:off x="10521357" y="1892298"/>
                <a:ext cx="1550505" cy="27034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1400" dirty="0" smtClean="0">
                    <a:solidFill>
                      <a:schemeClr val="tx1"/>
                    </a:solidFill>
                  </a:rPr>
                  <a:t>Armazenamento</a:t>
                </a:r>
                <a:endParaRPr lang="pt-BR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Retângulo 47"/>
              <p:cNvSpPr/>
              <p:nvPr/>
            </p:nvSpPr>
            <p:spPr>
              <a:xfrm>
                <a:off x="10521357" y="2798957"/>
                <a:ext cx="1550505" cy="27034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1400" dirty="0" smtClean="0">
                    <a:solidFill>
                      <a:schemeClr val="tx1"/>
                    </a:solidFill>
                  </a:rPr>
                  <a:t>Separação</a:t>
                </a:r>
                <a:endParaRPr lang="pt-BR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tângulo 48"/>
              <p:cNvSpPr/>
              <p:nvPr/>
            </p:nvSpPr>
            <p:spPr>
              <a:xfrm>
                <a:off x="10521357" y="2327932"/>
                <a:ext cx="1550505" cy="270343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BR" sz="1400" dirty="0" smtClean="0">
                    <a:solidFill>
                      <a:schemeClr val="tx1"/>
                    </a:solidFill>
                  </a:rPr>
                  <a:t>Custos</a:t>
                </a:r>
                <a:endParaRPr lang="pt-BR" sz="14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72" name="Agrupar 71"/>
              <p:cNvGrpSpPr/>
              <p:nvPr/>
            </p:nvGrpSpPr>
            <p:grpSpPr>
              <a:xfrm>
                <a:off x="7072177" y="727134"/>
                <a:ext cx="4859008" cy="742122"/>
                <a:chOff x="7072177" y="727134"/>
                <a:chExt cx="4859008" cy="742122"/>
              </a:xfrm>
            </p:grpSpPr>
            <p:sp>
              <p:nvSpPr>
                <p:cNvPr id="26" name="Retângulo 25"/>
                <p:cNvSpPr/>
                <p:nvPr/>
              </p:nvSpPr>
              <p:spPr>
                <a:xfrm>
                  <a:off x="8039586" y="727134"/>
                  <a:ext cx="1934818" cy="742122"/>
                </a:xfrm>
                <a:prstGeom prst="rect">
                  <a:avLst/>
                </a:prstGeom>
                <a:noFill/>
                <a:ln w="44450" cmpd="sng">
                  <a:solidFill>
                    <a:schemeClr val="accent2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dirty="0" smtClean="0">
                      <a:solidFill>
                        <a:schemeClr val="accent2"/>
                      </a:solidFill>
                    </a:rPr>
                    <a:t>Compras</a:t>
                  </a:r>
                  <a:endParaRPr lang="pt-BR" dirty="0">
                    <a:solidFill>
                      <a:schemeClr val="accent2"/>
                    </a:solidFill>
                  </a:endParaRPr>
                </a:p>
              </p:txBody>
            </p:sp>
            <p:cxnSp>
              <p:nvCxnSpPr>
                <p:cNvPr id="27" name="Conector de Seta Reta 26"/>
                <p:cNvCxnSpPr>
                  <a:stCxn id="4" idx="3"/>
                  <a:endCxn id="26" idx="1"/>
                </p:cNvCxnSpPr>
                <p:nvPr/>
              </p:nvCxnSpPr>
              <p:spPr>
                <a:xfrm>
                  <a:off x="7072177" y="1098195"/>
                  <a:ext cx="967409" cy="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" name="Retângulo 44"/>
                <p:cNvSpPr/>
                <p:nvPr/>
              </p:nvSpPr>
              <p:spPr>
                <a:xfrm>
                  <a:off x="10380680" y="1198159"/>
                  <a:ext cx="1550505" cy="270343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sz="1400" dirty="0" smtClean="0">
                      <a:solidFill>
                        <a:schemeClr val="tx1"/>
                      </a:solidFill>
                    </a:rPr>
                    <a:t>Recebimento</a:t>
                  </a:r>
                  <a:endParaRPr lang="pt-BR" sz="14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6" name="Retângulo 45"/>
                <p:cNvSpPr/>
                <p:nvPr/>
              </p:nvSpPr>
              <p:spPr>
                <a:xfrm>
                  <a:off x="10380680" y="727134"/>
                  <a:ext cx="1550505" cy="270343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pt-BR" sz="1400" dirty="0" smtClean="0">
                      <a:solidFill>
                        <a:schemeClr val="tx1"/>
                      </a:solidFill>
                    </a:rPr>
                    <a:t>Pedido</a:t>
                  </a:r>
                  <a:endParaRPr lang="pt-BR" sz="1400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54" name="Conector de Seta Reta 53"/>
                <p:cNvCxnSpPr>
                  <a:stCxn id="26" idx="3"/>
                  <a:endCxn id="46" idx="1"/>
                </p:cNvCxnSpPr>
                <p:nvPr/>
              </p:nvCxnSpPr>
              <p:spPr>
                <a:xfrm flipV="1">
                  <a:off x="9974404" y="862306"/>
                  <a:ext cx="406276" cy="23588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ector de Seta Reta 55"/>
                <p:cNvCxnSpPr>
                  <a:stCxn id="26" idx="3"/>
                  <a:endCxn id="45" idx="1"/>
                </p:cNvCxnSpPr>
                <p:nvPr/>
              </p:nvCxnSpPr>
              <p:spPr>
                <a:xfrm>
                  <a:off x="9974404" y="1098195"/>
                  <a:ext cx="406276" cy="235136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5" name="Agrupar 64"/>
              <p:cNvGrpSpPr/>
              <p:nvPr/>
            </p:nvGrpSpPr>
            <p:grpSpPr>
              <a:xfrm rot="10800000">
                <a:off x="10005591" y="1998371"/>
                <a:ext cx="515766" cy="902069"/>
                <a:chOff x="10009105" y="3231080"/>
                <a:chExt cx="515766" cy="902069"/>
              </a:xfrm>
            </p:grpSpPr>
            <p:cxnSp>
              <p:nvCxnSpPr>
                <p:cNvPr id="61" name="Conector reto 60"/>
                <p:cNvCxnSpPr/>
                <p:nvPr/>
              </p:nvCxnSpPr>
              <p:spPr>
                <a:xfrm>
                  <a:off x="10187858" y="3231080"/>
                  <a:ext cx="0" cy="90206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Conector de Seta Reta 61"/>
                <p:cNvCxnSpPr/>
                <p:nvPr/>
              </p:nvCxnSpPr>
              <p:spPr>
                <a:xfrm flipH="1">
                  <a:off x="10009105" y="3231080"/>
                  <a:ext cx="178753" cy="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Conector de Seta Reta 62"/>
                <p:cNvCxnSpPr/>
                <p:nvPr/>
              </p:nvCxnSpPr>
              <p:spPr>
                <a:xfrm flipH="1">
                  <a:off x="10014633" y="4133148"/>
                  <a:ext cx="178753" cy="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Conector reto 63"/>
                <p:cNvCxnSpPr/>
                <p:nvPr/>
              </p:nvCxnSpPr>
              <p:spPr>
                <a:xfrm>
                  <a:off x="10029978" y="3666604"/>
                  <a:ext cx="494893" cy="3627"/>
                </a:xfrm>
                <a:prstGeom prst="line">
                  <a:avLst/>
                </a:prstGeom>
                <a:ln>
                  <a:head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76" name="Conector reto 75"/>
            <p:cNvCxnSpPr/>
            <p:nvPr/>
          </p:nvCxnSpPr>
          <p:spPr>
            <a:xfrm>
              <a:off x="4494003" y="3587262"/>
              <a:ext cx="32167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ector reto 77"/>
            <p:cNvCxnSpPr/>
            <p:nvPr/>
          </p:nvCxnSpPr>
          <p:spPr>
            <a:xfrm flipV="1">
              <a:off x="4815681" y="1998371"/>
              <a:ext cx="0" cy="158889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onector reto 79"/>
            <p:cNvCxnSpPr/>
            <p:nvPr/>
          </p:nvCxnSpPr>
          <p:spPr>
            <a:xfrm>
              <a:off x="4815681" y="1998371"/>
              <a:ext cx="2907756" cy="607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Conector de Seta Reta 83"/>
            <p:cNvCxnSpPr/>
            <p:nvPr/>
          </p:nvCxnSpPr>
          <p:spPr>
            <a:xfrm flipV="1">
              <a:off x="7723438" y="1109967"/>
              <a:ext cx="12444" cy="9683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33200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0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25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PROJETO MONTBLANC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 MONTBLANC</dc:title>
  <dc:creator>Usuario</dc:creator>
  <cp:lastModifiedBy>Usuario</cp:lastModifiedBy>
  <cp:revision>8</cp:revision>
  <dcterms:created xsi:type="dcterms:W3CDTF">2026-01-25T14:48:54Z</dcterms:created>
  <dcterms:modified xsi:type="dcterms:W3CDTF">2026-01-28T14:56:18Z</dcterms:modified>
</cp:coreProperties>
</file>